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5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571480"/>
            <a:ext cx="70198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</a:rPr>
              <a:t>Zersplitterung in </a:t>
            </a:r>
            <a:r>
              <a:rPr lang="en-US" sz="3200" b="1" dirty="0" err="1" smtClean="0">
                <a:solidFill>
                  <a:schemeClr val="bg2">
                    <a:lumMod val="25000"/>
                  </a:schemeClr>
                </a:solidFill>
              </a:rPr>
              <a:t>Subkulturen</a:t>
            </a:r>
            <a:endParaRPr lang="en-US" sz="3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</a:rPr>
              <a:t>in </a:t>
            </a:r>
            <a:r>
              <a:rPr lang="en-US" sz="3200" b="1" dirty="0" err="1" smtClean="0">
                <a:solidFill>
                  <a:schemeClr val="bg2">
                    <a:lumMod val="25000"/>
                  </a:schemeClr>
                </a:solidFill>
              </a:rPr>
              <a:t>Russland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endParaRPr lang="ru-RU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4088">
            <a:off x="4730423" y="3054719"/>
            <a:ext cx="3727068" cy="308086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7672">
            <a:off x="442791" y="2453836"/>
            <a:ext cx="3667153" cy="244476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10679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81810"/>
            <a:ext cx="78790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Die Jugendszene in </a:t>
            </a:r>
            <a:r>
              <a:rPr lang="en-US" sz="2400" b="1" i="1" dirty="0" err="1" smtClean="0"/>
              <a:t>Russland</a:t>
            </a:r>
            <a:r>
              <a:rPr lang="en-US" sz="2400" b="1" i="1" dirty="0" smtClean="0"/>
              <a:t> ist zersplittert </a:t>
            </a:r>
          </a:p>
          <a:p>
            <a:r>
              <a:rPr lang="en-US" sz="2400" b="1" i="1" dirty="0"/>
              <a:t>i</a:t>
            </a:r>
            <a:r>
              <a:rPr lang="en-US" sz="2400" b="1" i="1" dirty="0" smtClean="0"/>
              <a:t>n Kulturen und  Subkulturen, Cliquen und </a:t>
            </a:r>
          </a:p>
          <a:p>
            <a:r>
              <a:rPr lang="en-US" sz="2400" b="1" i="1" dirty="0" err="1" smtClean="0"/>
              <a:t>Einzelgänger</a:t>
            </a:r>
            <a:r>
              <a:rPr lang="en-US" sz="2400" b="1" i="1" dirty="0" smtClean="0"/>
              <a:t>.</a:t>
            </a:r>
            <a:endParaRPr lang="ru-RU" sz="24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304624">
            <a:off x="4961338" y="3583607"/>
            <a:ext cx="3604984" cy="250087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2138">
            <a:off x="487958" y="1982466"/>
            <a:ext cx="4359724" cy="290357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4452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214290"/>
            <a:ext cx="2146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/>
              <a:t>Hip-Hop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7756">
            <a:off x="1478096" y="1459132"/>
            <a:ext cx="4104457" cy="269779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35178" y="4786322"/>
            <a:ext cx="88088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tx1">
                    <a:lumMod val="95000"/>
                  </a:schemeClr>
                </a:solidFill>
              </a:rPr>
              <a:t>Er vereint vier Elemente</a:t>
            </a:r>
            <a:r>
              <a:rPr lang="ru-RU" sz="2400" b="1" i="1" dirty="0" smtClean="0">
                <a:solidFill>
                  <a:schemeClr val="tx1">
                    <a:lumMod val="95000"/>
                  </a:schemeClr>
                </a:solidFill>
              </a:rPr>
              <a:t>:</a:t>
            </a:r>
            <a:r>
              <a:rPr lang="en-US" sz="2400" b="1" i="1" dirty="0" smtClean="0">
                <a:solidFill>
                  <a:schemeClr val="tx1">
                    <a:lumMod val="95000"/>
                  </a:schemeClr>
                </a:solidFill>
              </a:rPr>
              <a:t> das Auflegen von Musik,</a:t>
            </a:r>
          </a:p>
          <a:p>
            <a:r>
              <a:rPr lang="en-US" sz="2400" b="1" i="1" dirty="0" smtClean="0">
                <a:solidFill>
                  <a:schemeClr val="tx1">
                    <a:lumMod val="95000"/>
                  </a:schemeClr>
                </a:solidFill>
              </a:rPr>
              <a:t>den Sprechgesang, das </a:t>
            </a:r>
            <a:r>
              <a:rPr lang="en-US" sz="2400" b="1" i="1" dirty="0" err="1" smtClean="0">
                <a:solidFill>
                  <a:schemeClr val="tx1">
                    <a:lumMod val="95000"/>
                  </a:schemeClr>
                </a:solidFill>
              </a:rPr>
              <a:t>Tanzen</a:t>
            </a:r>
            <a:r>
              <a:rPr lang="en-US" sz="2400" b="1" i="1" dirty="0" smtClean="0"/>
              <a:t>.</a:t>
            </a:r>
          </a:p>
          <a:p>
            <a:r>
              <a:rPr lang="en-US" sz="2400" b="1" i="1" dirty="0" smtClean="0"/>
              <a:t>In </a:t>
            </a:r>
            <a:r>
              <a:rPr lang="en-US" sz="2400" b="1" i="1" dirty="0" err="1" smtClean="0"/>
              <a:t>Russland</a:t>
            </a:r>
            <a:r>
              <a:rPr lang="en-US" sz="2400" b="1" i="1" dirty="0" smtClean="0"/>
              <a:t> gibt </a:t>
            </a:r>
            <a:r>
              <a:rPr lang="en-US" sz="2400" b="1" i="1" dirty="0" err="1" smtClean="0"/>
              <a:t>es</a:t>
            </a:r>
            <a:r>
              <a:rPr lang="en-US" sz="2400" b="1" i="1" dirty="0"/>
              <a:t> </a:t>
            </a:r>
            <a:r>
              <a:rPr lang="en-US" sz="2400" b="1" i="1" dirty="0" err="1" smtClean="0"/>
              <a:t>Jugendliche</a:t>
            </a:r>
            <a:r>
              <a:rPr lang="en-US" sz="2400" b="1" i="1" dirty="0" smtClean="0"/>
              <a:t>, </a:t>
            </a:r>
          </a:p>
          <a:p>
            <a:r>
              <a:rPr lang="en-US" sz="2400" b="1" i="1" dirty="0" smtClean="0"/>
              <a:t>die sich </a:t>
            </a:r>
            <a:r>
              <a:rPr lang="en-US" sz="2400" b="1" i="1" dirty="0" err="1" smtClean="0"/>
              <a:t>auch</a:t>
            </a:r>
            <a:r>
              <a:rPr lang="en-US" sz="2400" b="1" i="1" dirty="0" smtClean="0"/>
              <a:t> für Hip-Hop interessieren. </a:t>
            </a:r>
            <a:endParaRPr lang="ru-RU" sz="2000" b="1" i="1" dirty="0"/>
          </a:p>
        </p:txBody>
      </p:sp>
    </p:spTree>
    <p:extLst>
      <p:ext uri="{BB962C8B-B14F-4D97-AF65-F5344CB8AC3E}">
        <p14:creationId xmlns="" xmlns:p14="http://schemas.microsoft.com/office/powerpoint/2010/main" val="4247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6064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/>
              <a:t>Punks</a:t>
            </a:r>
            <a:endParaRPr lang="ru-RU" sz="36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6"/>
            <a:ext cx="4032448" cy="351667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28596" y="4643446"/>
            <a:ext cx="8286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i="1" dirty="0"/>
              <a:t>Punk-Subkultur </a:t>
            </a:r>
            <a:r>
              <a:rPr lang="de-DE" sz="2400" b="1" i="1" dirty="0" smtClean="0"/>
              <a:t>besteht aus </a:t>
            </a:r>
            <a:r>
              <a:rPr lang="de-DE" sz="2400" b="1" i="1" dirty="0"/>
              <a:t>verschiedenen Untergruppen, die sich voneinander durch unterschiedliche Ansätze, Musik-und Kleidungsstile unterscheiden.</a:t>
            </a:r>
            <a:endParaRPr lang="ru-RU" sz="2400" b="1" i="1" dirty="0"/>
          </a:p>
        </p:txBody>
      </p:sp>
    </p:spTree>
    <p:extLst>
      <p:ext uri="{BB962C8B-B14F-4D97-AF65-F5344CB8AC3E}">
        <p14:creationId xmlns="" xmlns:p14="http://schemas.microsoft.com/office/powerpoint/2010/main" val="398683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60648"/>
            <a:ext cx="2064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Rockmusik</a:t>
            </a:r>
            <a:endParaRPr lang="ru-RU" sz="24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8720"/>
            <a:ext cx="5753100" cy="39719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23528" y="5229200"/>
            <a:ext cx="85972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Oberbegriff für Musik mit elektrisch verstärkten </a:t>
            </a:r>
          </a:p>
          <a:p>
            <a:r>
              <a:rPr lang="en-US" sz="2400" b="1" i="1" dirty="0" smtClean="0"/>
              <a:t>Instrumenten.</a:t>
            </a:r>
            <a:endParaRPr lang="ru-RU" sz="2400" b="1" i="1" dirty="0"/>
          </a:p>
        </p:txBody>
      </p:sp>
    </p:spTree>
    <p:extLst>
      <p:ext uri="{BB962C8B-B14F-4D97-AF65-F5344CB8AC3E}">
        <p14:creationId xmlns="" xmlns:p14="http://schemas.microsoft.com/office/powerpoint/2010/main" val="251111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248" y="188640"/>
            <a:ext cx="1414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/>
              <a:t>Metal </a:t>
            </a:r>
            <a:endParaRPr lang="ru-RU" sz="28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06830"/>
            <a:ext cx="5328592" cy="38365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66055" y="4900518"/>
            <a:ext cx="8520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Harter Rock mit Elementen </a:t>
            </a:r>
            <a:r>
              <a:rPr lang="en-US" sz="2400" b="1" i="1" dirty="0" err="1" smtClean="0"/>
              <a:t>aus</a:t>
            </a:r>
            <a:r>
              <a:rPr lang="en-US" sz="2400" b="1" i="1" dirty="0" smtClean="0"/>
              <a:t> Punk , </a:t>
            </a:r>
            <a:endParaRPr lang="ru-RU" sz="2400" b="1" i="1" dirty="0" smtClean="0"/>
          </a:p>
          <a:p>
            <a:r>
              <a:rPr lang="en-US" sz="2400" b="1" i="1" dirty="0" smtClean="0"/>
              <a:t>Funk und Rap</a:t>
            </a:r>
            <a:r>
              <a:rPr lang="ru-RU" sz="2400" b="1" i="1" dirty="0" smtClean="0"/>
              <a:t>;</a:t>
            </a:r>
            <a:endParaRPr lang="en-US" sz="2400" b="1" i="1" dirty="0" smtClean="0"/>
          </a:p>
          <a:p>
            <a:r>
              <a:rPr lang="en-US" sz="2400" b="1" i="1" dirty="0" smtClean="0"/>
              <a:t>Untergruppen</a:t>
            </a:r>
            <a:r>
              <a:rPr lang="ru-RU" sz="2400" b="1" i="1" dirty="0" smtClean="0"/>
              <a:t>:</a:t>
            </a:r>
            <a:r>
              <a:rPr lang="en-US" sz="2400" b="1" i="1" dirty="0" smtClean="0"/>
              <a:t> Heavy, Speed , Trash und Dead Metal.</a:t>
            </a:r>
            <a:endParaRPr lang="ru-RU" sz="2400" b="1" i="1" dirty="0"/>
          </a:p>
        </p:txBody>
      </p:sp>
    </p:spTree>
    <p:extLst>
      <p:ext uri="{BB962C8B-B14F-4D97-AF65-F5344CB8AC3E}">
        <p14:creationId xmlns="" xmlns:p14="http://schemas.microsoft.com/office/powerpoint/2010/main" val="293058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231" y="281810"/>
            <a:ext cx="2048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Techno</a:t>
            </a:r>
            <a:endParaRPr lang="ru-RU" sz="36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28141"/>
            <a:ext cx="5976664" cy="373541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79512" y="4941168"/>
            <a:ext cx="86787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Musikstil, der sich Ende der 80er-Jahre entwickelt hat.</a:t>
            </a:r>
          </a:p>
          <a:p>
            <a:r>
              <a:rPr lang="en-US" sz="2400" b="1" i="1" dirty="0" smtClean="0"/>
              <a:t>Wird von DJs mit Computern und elektronischen </a:t>
            </a:r>
          </a:p>
          <a:p>
            <a:r>
              <a:rPr lang="en-US" sz="2400" b="1" i="1" dirty="0" smtClean="0"/>
              <a:t>Instrumenten erzeugt. </a:t>
            </a:r>
          </a:p>
          <a:p>
            <a:endParaRPr lang="en-US" b="1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179536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5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In Moskau </a:t>
            </a:r>
            <a:r>
              <a:rPr lang="en-US" sz="2400" b="1" i="1" dirty="0" err="1" smtClean="0"/>
              <a:t>sind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solche</a:t>
            </a:r>
            <a:r>
              <a:rPr lang="en-US" sz="2400" b="1" i="1" dirty="0" smtClean="0"/>
              <a:t> Trends wie Inline Skating, Snowboarding, Motocross oder  Streetball </a:t>
            </a:r>
            <a:r>
              <a:rPr lang="en-US" sz="2400" b="1" i="1" dirty="0" err="1" smtClean="0"/>
              <a:t>sehr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populär</a:t>
            </a:r>
            <a:r>
              <a:rPr lang="ru-RU" sz="2400" b="1" i="1" dirty="0" smtClean="0"/>
              <a:t>.</a:t>
            </a:r>
            <a:endParaRPr lang="ru-RU" sz="24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1301">
            <a:off x="611560" y="1687940"/>
            <a:ext cx="4127500" cy="3098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5638">
            <a:off x="3021374" y="2852917"/>
            <a:ext cx="4289027" cy="332450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17913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3" y="332656"/>
            <a:ext cx="70567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Hier hört man laute Musik, wie zum Beispiel Punk, Rap, Hip-Hop und alle Arten alternativer Musik.</a:t>
            </a:r>
          </a:p>
          <a:p>
            <a:endParaRPr lang="ru-RU" sz="20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5595">
            <a:off x="545503" y="1340768"/>
            <a:ext cx="2286000" cy="3048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75550">
            <a:off x="3213686" y="1340768"/>
            <a:ext cx="4192972" cy="239598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077072"/>
            <a:ext cx="3391925" cy="25439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9276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720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Die Besonderheit dieser Sportarten besteht darin, </a:t>
            </a:r>
            <a:r>
              <a:rPr lang="en-US" sz="2000" b="1" i="1" dirty="0" err="1" smtClean="0"/>
              <a:t>dass</a:t>
            </a:r>
            <a:r>
              <a:rPr lang="ru-RU" sz="2000" b="1" i="1" dirty="0" smtClean="0"/>
              <a:t> </a:t>
            </a:r>
            <a:r>
              <a:rPr lang="en-US" sz="2000" b="1" i="1" dirty="0" err="1" smtClean="0"/>
              <a:t>riskante</a:t>
            </a:r>
            <a:r>
              <a:rPr lang="en-US" sz="2000" b="1" i="1" dirty="0" smtClean="0"/>
              <a:t> Tricks </a:t>
            </a:r>
            <a:r>
              <a:rPr lang="en-US" sz="2000" b="1" i="1" dirty="0" err="1" smtClean="0"/>
              <a:t>eine</a:t>
            </a:r>
            <a:r>
              <a:rPr lang="en-US" sz="2000" b="1" i="1" dirty="0" smtClean="0"/>
              <a:t> Art Protest gegen die Welt </a:t>
            </a:r>
            <a:r>
              <a:rPr lang="en-US" sz="2000" b="1" i="1" dirty="0" err="1" smtClean="0"/>
              <a:t>der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Erwachsenen</a:t>
            </a:r>
            <a:r>
              <a:rPr lang="en-US" sz="2000" b="1" i="1" dirty="0" smtClean="0"/>
              <a:t> und ein Fluchtversuch vor den Problemen in </a:t>
            </a:r>
            <a:r>
              <a:rPr lang="ru-RU" sz="2000" b="1" i="1" dirty="0" smtClean="0"/>
              <a:t> </a:t>
            </a:r>
            <a:r>
              <a:rPr lang="en-US" sz="2000" b="1" i="1" dirty="0" err="1" smtClean="0"/>
              <a:t>der</a:t>
            </a:r>
            <a:r>
              <a:rPr lang="en-US" sz="2000" b="1" i="1" dirty="0" smtClean="0"/>
              <a:t> Schule und innerhalb der Familie sind.</a:t>
            </a:r>
            <a:endParaRPr lang="ru-RU" sz="20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4698">
            <a:off x="431270" y="2335587"/>
            <a:ext cx="3260530" cy="328498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983601">
            <a:off x="3361460" y="2848586"/>
            <a:ext cx="4762500" cy="33337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549479" y="6490478"/>
            <a:ext cx="2412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http://images.yandex.ru</a:t>
            </a:r>
          </a:p>
        </p:txBody>
      </p:sp>
    </p:spTree>
    <p:extLst>
      <p:ext uri="{BB962C8B-B14F-4D97-AF65-F5344CB8AC3E}">
        <p14:creationId xmlns="" xmlns:p14="http://schemas.microsoft.com/office/powerpoint/2010/main" val="334199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TC102455519[[fn=Зима]]</Template>
  <TotalTime>204</TotalTime>
  <Words>194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Winter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джумма</cp:lastModifiedBy>
  <cp:revision>24</cp:revision>
  <dcterms:created xsi:type="dcterms:W3CDTF">2013-12-12T14:39:03Z</dcterms:created>
  <dcterms:modified xsi:type="dcterms:W3CDTF">2003-12-31T21:44:31Z</dcterms:modified>
</cp:coreProperties>
</file>